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0" r:id="rId4"/>
    <p:sldId id="260" r:id="rId5"/>
    <p:sldId id="261" r:id="rId6"/>
    <p:sldId id="262" r:id="rId7"/>
    <p:sldId id="268" r:id="rId8"/>
    <p:sldId id="269" r:id="rId9"/>
    <p:sldId id="258" r:id="rId10"/>
    <p:sldId id="272" r:id="rId11"/>
    <p:sldId id="265" r:id="rId12"/>
    <p:sldId id="271" r:id="rId13"/>
    <p:sldId id="263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8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15D4-7F2A-478D-8221-EC7D7D8CC104}" type="datetimeFigureOut">
              <a:rPr lang="en-US" smtClean="0"/>
              <a:pPr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213B2-6AAE-467E-852D-FC43985A2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7848600" cy="571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1981200"/>
            <a:ext cx="6019800" cy="1862048"/>
          </a:xfrm>
          <a:prstGeom prst="rect">
            <a:avLst/>
          </a:prstGeom>
          <a:noFill/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FFF00"/>
                </a:solidFill>
              </a:rPr>
              <a:t>Welcome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4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Effect of Environmental Pollution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267200"/>
            <a:ext cx="4191000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95401"/>
            <a:ext cx="3810000" cy="16430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3916680" cy="1771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91400" y="508057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Flood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01344" y="3962400"/>
            <a:ext cx="1842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Draught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59781" y="4495800"/>
            <a:ext cx="1884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Cyclone</a:t>
            </a:r>
            <a:endParaRPr lang="en-US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000500" y="2938463"/>
            <a:ext cx="4749636" cy="269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</p:cNvCxnSpPr>
          <p:nvPr/>
        </p:nvCxnSpPr>
        <p:spPr>
          <a:xfrm>
            <a:off x="6858000" y="2938463"/>
            <a:ext cx="1257300" cy="1328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62000" y="1756714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</p:cNvCxnSpPr>
          <p:nvPr/>
        </p:nvCxnSpPr>
        <p:spPr>
          <a:xfrm flipV="1">
            <a:off x="6096000" y="4876800"/>
            <a:ext cx="1524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1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 the text---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397000"/>
          <a:ext cx="86868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41148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Suggestions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Air Pollution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baseline="0" dirty="0" smtClean="0"/>
                        <a:t> Toxic smokes from  industrial  plants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baseline="0" dirty="0" smtClean="0"/>
                        <a:t> Smoke from the brick   fields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Don’t drive motorcars which are older than</a:t>
                      </a:r>
                      <a:r>
                        <a:rPr lang="en-US" sz="2400" baseline="0" dirty="0" smtClean="0"/>
                        <a:t> 20   years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Soil Pollution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of agricultural pesticides and fertilizers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Plant more</a:t>
                      </a:r>
                      <a:r>
                        <a:rPr lang="en-US" sz="2400" baseline="0" dirty="0" smtClean="0"/>
                        <a:t> trees to help prevent loss of fertility in the topsoil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1828800"/>
            <a:ext cx="12954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514600"/>
            <a:ext cx="762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514600"/>
            <a:ext cx="533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3733800"/>
            <a:ext cx="12954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4114800"/>
            <a:ext cx="9906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Group Work</a:t>
            </a:r>
            <a:endParaRPr lang="en-US" sz="4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28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Evaluation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763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/>
              <a:t>How our environment is polluting day by day?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3200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/>
              <a:t>What are their effect on human being?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3200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/>
              <a:t>How we can save our environment?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Name of the Grammar Point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9906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MODAL  AUXILIARIES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Examples: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Environmental Pollution </a:t>
            </a:r>
            <a:r>
              <a:rPr lang="en-US" sz="2800" b="1" u="sng" dirty="0" smtClean="0"/>
              <a:t>may </a:t>
            </a:r>
            <a:r>
              <a:rPr lang="en-US" sz="2800" dirty="0" smtClean="0"/>
              <a:t>occur in many ways.</a:t>
            </a:r>
          </a:p>
          <a:p>
            <a:pPr marL="342900" indent="-342900">
              <a:buAutoNum type="arabicPeriod" startAt="2"/>
            </a:pPr>
            <a:r>
              <a:rPr lang="en-US" sz="2800" dirty="0" smtClean="0"/>
              <a:t>Water pollution </a:t>
            </a:r>
            <a:r>
              <a:rPr lang="en-US" sz="2800" b="1" i="1" u="sng" dirty="0" smtClean="0"/>
              <a:t>can</a:t>
            </a:r>
            <a:r>
              <a:rPr lang="en-US" sz="2800" dirty="0" smtClean="0"/>
              <a:t> occur in </a:t>
            </a:r>
            <a:r>
              <a:rPr lang="en-US" sz="2800" dirty="0" err="1" smtClean="0"/>
              <a:t>occans</a:t>
            </a:r>
            <a:r>
              <a:rPr lang="en-US" sz="2800" dirty="0" smtClean="0"/>
              <a:t>, rivers etc.</a:t>
            </a:r>
          </a:p>
          <a:p>
            <a:pPr marL="514350" indent="-514350">
              <a:buAutoNum type="arabicPeriod" startAt="3"/>
            </a:pPr>
            <a:r>
              <a:rPr lang="en-US" sz="2800" dirty="0" smtClean="0"/>
              <a:t>Natural fertilizers and compost </a:t>
            </a:r>
            <a:r>
              <a:rPr lang="en-US" sz="2800" b="1" i="1" u="sng" dirty="0" smtClean="0"/>
              <a:t>can be</a:t>
            </a:r>
          </a:p>
          <a:p>
            <a:pPr marL="514350" indent="-514350"/>
            <a:r>
              <a:rPr lang="en-US" sz="2800" dirty="0" smtClean="0"/>
              <a:t>   used by men. (Passive style)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Form : Subject + Modal Auxiliaries + Present form of main verb + others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Each group write down  03 sentences  using modal auxiliaries in your note book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762000"/>
            <a:ext cx="49530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HOME WORK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4495800" cy="289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4953000"/>
            <a:ext cx="739140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Write a paragraph about water pollution.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982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895600"/>
            <a:ext cx="4724400" cy="365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895600"/>
            <a:ext cx="39624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1371600"/>
            <a:ext cx="63246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7137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0" y="304800"/>
            <a:ext cx="7772400" cy="190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INTRODUCTION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7305" y="2743200"/>
            <a:ext cx="4114800" cy="4114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Md.Hatem</a:t>
            </a:r>
            <a:r>
              <a:rPr lang="en-US" sz="3200" dirty="0" smtClean="0">
                <a:solidFill>
                  <a:srgbClr val="FFFF00"/>
                </a:solidFill>
              </a:rPr>
              <a:t> Ali (</a:t>
            </a:r>
            <a:r>
              <a:rPr lang="en-US" sz="3200" dirty="0" err="1" smtClean="0">
                <a:solidFill>
                  <a:srgbClr val="FFFF00"/>
                </a:solidFill>
              </a:rPr>
              <a:t>Asst</a:t>
            </a:r>
            <a:r>
              <a:rPr lang="en-US" sz="3200" dirty="0" smtClean="0">
                <a:solidFill>
                  <a:srgbClr val="FFFF00"/>
                </a:solidFill>
              </a:rPr>
              <a:t> : Teacher )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S.D.M</a:t>
            </a:r>
          </a:p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Khansama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Dinajpur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Contuc</a:t>
            </a:r>
            <a:r>
              <a:rPr lang="en-US" sz="3200" dirty="0" smtClean="0">
                <a:solidFill>
                  <a:srgbClr val="FFFF00"/>
                </a:solidFill>
              </a:rPr>
              <a:t> :01720436221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895600"/>
            <a:ext cx="4038600" cy="3048000"/>
          </a:xfrm>
          <a:prstGeom prst="roundRect">
            <a:avLst>
              <a:gd name="adj" fmla="val 16667"/>
            </a:avLst>
          </a:prstGeom>
          <a:ln w="76200"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8769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88203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Lesson Plan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447800"/>
            <a:ext cx="685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 : Nine </a:t>
            </a:r>
            <a:r>
              <a:rPr lang="en-US" sz="4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,Ten.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Subject : English 1</a:t>
            </a:r>
            <a:r>
              <a:rPr lang="en-US" sz="4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Section : Unit 05, lesson 02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 : 50 minutes.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7818120" cy="1676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8800" dirty="0" smtClean="0"/>
              <a:t>Our lesson is :---  </a:t>
            </a:r>
            <a:br>
              <a:rPr lang="en-US" sz="8800" dirty="0" smtClean="0"/>
            </a:b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438399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dirty="0" smtClean="0">
                <a:solidFill>
                  <a:srgbClr val="FFFF00"/>
                </a:solidFill>
              </a:rPr>
              <a:t>ENVIRONMENTAL POLLUTION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FROM THIS LESSON WE WILL BE ABLE TO -------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4290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US" sz="4000" dirty="0" smtClean="0"/>
              <a:t>Learn new </a:t>
            </a:r>
            <a:r>
              <a:rPr lang="en-US" sz="4000" dirty="0" err="1" smtClean="0"/>
              <a:t>vocabs</a:t>
            </a:r>
            <a:endParaRPr lang="en-US" sz="4000" dirty="0" smtClean="0"/>
          </a:p>
          <a:p>
            <a:r>
              <a:rPr lang="en-US" sz="4000" dirty="0" smtClean="0"/>
              <a:t>Causes of Environmental Pollution</a:t>
            </a:r>
          </a:p>
          <a:p>
            <a:r>
              <a:rPr lang="en-US" sz="4000" dirty="0" smtClean="0"/>
              <a:t>Kinds of Environmental Pollution</a:t>
            </a:r>
          </a:p>
          <a:p>
            <a:r>
              <a:rPr lang="en-US" sz="4000" dirty="0" smtClean="0"/>
              <a:t>Rules of using Modal Auxiliary Verbs.</a:t>
            </a:r>
            <a:endParaRPr lang="en-US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5400" dirty="0" smtClean="0"/>
              <a:t>Guess the meaning</a:t>
            </a:r>
            <a:endParaRPr lang="en-US" sz="5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124200"/>
          <a:ext cx="7315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Indiscriminate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Lessen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Enormous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066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Excessive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143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Undistinguishable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Become less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856 L 0.20833 0.286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0.04185 L -0.10833 0.396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4875E-6 L 0.425 0.39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19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243" y="0"/>
            <a:ext cx="3813043" cy="225262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3810000" y="821512"/>
            <a:ext cx="1143000" cy="550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05400" y="833735"/>
            <a:ext cx="42672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Sound is polluted by </a:t>
            </a:r>
            <a:r>
              <a:rPr lang="en-US" sz="2400" b="1" dirty="0" err="1" smtClean="0"/>
              <a:t>vichles’s</a:t>
            </a:r>
            <a:r>
              <a:rPr lang="en-US" sz="2400" b="1" dirty="0" smtClean="0"/>
              <a:t> horn</a:t>
            </a:r>
            <a:endParaRPr lang="en-US" sz="24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0"/>
            <a:ext cx="3733800" cy="19659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0" y="2514600"/>
            <a:ext cx="3733800" cy="17716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40481" y="2972493"/>
            <a:ext cx="45719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038600" y="4420293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029200" y="3962400"/>
            <a:ext cx="41910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Air is polluted by smoke from </a:t>
            </a:r>
            <a:r>
              <a:rPr lang="en-US" sz="3200" b="1" dirty="0" err="1" smtClean="0">
                <a:solidFill>
                  <a:srgbClr val="FFFF00"/>
                </a:solidFill>
              </a:rPr>
              <a:t>vichles</a:t>
            </a:r>
            <a:r>
              <a:rPr lang="en-US" sz="3200" b="1" dirty="0" smtClean="0">
                <a:solidFill>
                  <a:srgbClr val="FFFF00"/>
                </a:solidFill>
              </a:rPr>
              <a:t>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7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52600" y="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Pair Work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021923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800" b="1" dirty="0" smtClean="0"/>
              <a:t>How water is polluted?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6478" y="1676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200" dirty="0" smtClean="0"/>
              <a:t>Water is polluted ………..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25146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By throwing industrial waste materials in the ponds, canals, river etc.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By  throwing chemical in the field.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If we bath our animals into the pond, canals, river etc.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14400" y="125221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15" idx="1"/>
          </p:cNvCxnSpPr>
          <p:nvPr/>
        </p:nvCxnSpPr>
        <p:spPr>
          <a:xfrm flipH="1">
            <a:off x="716478" y="1968787"/>
            <a:ext cx="3505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34290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66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Kinds of Environmental Pollution</a:t>
            </a:r>
            <a:endParaRPr lang="en-US" dirty="0"/>
          </a:p>
        </p:txBody>
      </p:sp>
      <p:pic>
        <p:nvPicPr>
          <p:cNvPr id="5" name="Content Placeholder 4" descr="images 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517" y="1303556"/>
            <a:ext cx="3581400" cy="2234654"/>
          </a:xfrm>
        </p:spPr>
      </p:pic>
      <p:pic>
        <p:nvPicPr>
          <p:cNvPr id="6" name="Picture 5" descr="images 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229100"/>
            <a:ext cx="3054350" cy="15621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371600"/>
            <a:ext cx="3505200" cy="1781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743200" y="3276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Water Pollution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0" y="3276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Air Pollution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70967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Soil Pollution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584" y="4359481"/>
            <a:ext cx="3505200" cy="1562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53000" y="70205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Sound Pollution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8458200" y="2262188"/>
            <a:ext cx="1600200" cy="1276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-838200" y="2514600"/>
            <a:ext cx="1524000" cy="1023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76400" y="5007181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</p:cNvCxnSpPr>
          <p:nvPr/>
        </p:nvCxnSpPr>
        <p:spPr>
          <a:xfrm flipH="1">
            <a:off x="1219200" y="5791200"/>
            <a:ext cx="612775" cy="1305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501015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</p:cNvCxnSpPr>
          <p:nvPr/>
        </p:nvCxnSpPr>
        <p:spPr>
          <a:xfrm flipH="1">
            <a:off x="5638800" y="5921581"/>
            <a:ext cx="725384" cy="1360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0.00486 L 0.3375 -0.0048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5434E-6 L -0.44167 -0.0048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5202 L 0.00417 -0.1979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5503 L 0 -0.1949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319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Our lesson is :---    </vt:lpstr>
      <vt:lpstr>FROM THIS LESSON WE WILL BE ABLE TO -------</vt:lpstr>
      <vt:lpstr>Guess the meaning</vt:lpstr>
      <vt:lpstr>PowerPoint Presentation</vt:lpstr>
      <vt:lpstr>PowerPoint Presentation</vt:lpstr>
      <vt:lpstr>Kinds of Environmental Pollution</vt:lpstr>
      <vt:lpstr>PowerPoint Presentation</vt:lpstr>
      <vt:lpstr>Complete the text---</vt:lpstr>
      <vt:lpstr>PowerPoint Presentation</vt:lpstr>
      <vt:lpstr>Name of the Grammar Point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laptop</dc:creator>
  <cp:lastModifiedBy>DOEL</cp:lastModifiedBy>
  <cp:revision>152</cp:revision>
  <dcterms:created xsi:type="dcterms:W3CDTF">2015-07-06T17:25:59Z</dcterms:created>
  <dcterms:modified xsi:type="dcterms:W3CDTF">2016-09-06T05:05:58Z</dcterms:modified>
</cp:coreProperties>
</file>